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6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54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8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9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66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05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1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70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72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66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1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310D-98A9-4061-B487-5445EF6FCB74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3314-9E26-43E3-B249-385C81D30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46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 smtClean="0"/>
              <a:t>TB CHAMPIONS TEACHING PATIENTS TO DOWNLOAD AND USE TB AROGYA SATHI App.</a:t>
            </a:r>
            <a:endParaRPr lang="en-US" sz="2800" b="1" dirty="0"/>
          </a:p>
        </p:txBody>
      </p:sp>
      <p:pic>
        <p:nvPicPr>
          <p:cNvPr id="8" name="Picture 2" descr="C:\Users\MY\Desktop\mobile pictures 26sept2021\34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399" y="1101968"/>
            <a:ext cx="5134709" cy="560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1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28254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Community Engagement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17" y="973016"/>
            <a:ext cx="10331669" cy="561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015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2" y="214290"/>
            <a:ext cx="11049077" cy="71438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/>
              <a:t>Released of Annual TB Report of Sikkim 2020 </a:t>
            </a:r>
            <a:br>
              <a:rPr lang="en-IN" sz="3600" b="1" dirty="0" smtClean="0"/>
            </a:br>
            <a:r>
              <a:rPr lang="en-IN" sz="3600" b="1" dirty="0" smtClean="0"/>
              <a:t>by </a:t>
            </a:r>
            <a:r>
              <a:rPr lang="en-IN" sz="3600" b="1" dirty="0" err="1" smtClean="0"/>
              <a:t>Hon’ble</a:t>
            </a:r>
            <a:r>
              <a:rPr lang="en-IN" sz="3600" b="1" dirty="0" smtClean="0"/>
              <a:t> Health Minister - Sikkim 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501" y="2643182"/>
            <a:ext cx="5295899" cy="34829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MY\Desktop\mobile pictures 26sept2021\34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5198" y="1071546"/>
            <a:ext cx="5386917" cy="5786454"/>
          </a:xfrm>
          <a:prstGeom prst="rect">
            <a:avLst/>
          </a:prstGeom>
          <a:noFill/>
        </p:spPr>
      </p:pic>
      <p:pic>
        <p:nvPicPr>
          <p:cNvPr id="11267" name="Picture 3" descr="C:\Users\MY\Desktop\mobile pictures 26sept2021\3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61" y="1142984"/>
            <a:ext cx="5429288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19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Nutritional Support to TB Patients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914400"/>
            <a:ext cx="11004330" cy="5262563"/>
          </a:xfrm>
        </p:spPr>
      </p:pic>
    </p:spTree>
    <p:extLst>
      <p:ext uri="{BB962C8B-B14F-4D97-AF65-F5344CB8AC3E}">
        <p14:creationId xmlns:p14="http://schemas.microsoft.com/office/powerpoint/2010/main" val="403547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TB CHAMPIONS TEACHING PATIENTS TO DOWNLOAD AND USE TB AROGYA SATHI App.</vt:lpstr>
      <vt:lpstr>Community Engagement</vt:lpstr>
      <vt:lpstr>Released of Annual TB Report of Sikkim 2020  by Hon’ble Health Minister - Sikkim </vt:lpstr>
      <vt:lpstr>Nutritional Support to TB Patients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CHAMPIONS TEACHING PATIENTS TO DOWNLOAD AND USE TB AROGYA SATHI App.</dc:title>
  <dc:creator>Windows User</dc:creator>
  <cp:lastModifiedBy>Windows User</cp:lastModifiedBy>
  <cp:revision>2</cp:revision>
  <dcterms:created xsi:type="dcterms:W3CDTF">2021-11-16T09:38:11Z</dcterms:created>
  <dcterms:modified xsi:type="dcterms:W3CDTF">2021-11-16T09:47:57Z</dcterms:modified>
</cp:coreProperties>
</file>